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1" r:id="rId10"/>
    <p:sldId id="272"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05" autoAdjust="0"/>
    <p:restoredTop sz="94660"/>
  </p:normalViewPr>
  <p:slideViewPr>
    <p:cSldViewPr snapToGrid="0">
      <p:cViewPr varScale="1">
        <p:scale>
          <a:sx n="72" d="100"/>
          <a:sy n="72" d="100"/>
        </p:scale>
        <p:origin x="1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1/25/2019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1/25/2019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1/25/2019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1/25/2019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5E0D9E7-F5D7-495F-87B7-CB7846A450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6742" y="895603"/>
            <a:ext cx="4572000" cy="2743200"/>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72000" cy="2743706"/>
          </a:xfrm>
          <a:prstGeom prst="rect">
            <a:avLst/>
          </a:prstGeom>
        </p:spPr>
      </p:pic>
      <p:pic>
        <p:nvPicPr>
          <p:cNvPr id="9" name="Picture 8">
            <a:extLst>
              <a:ext uri="{FF2B5EF4-FFF2-40B4-BE49-F238E27FC236}">
                <a16:creationId xmlns:a16="http://schemas.microsoft.com/office/drawing/2014/main" id="{FC7E014D-7436-4FF5-8F89-979B25D6F14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50060" y="3936592"/>
            <a:ext cx="4572000" cy="2743200"/>
          </a:xfrm>
          <a:prstGeom prst="rect">
            <a:avLst/>
          </a:prstGeom>
        </p:spPr>
      </p:pic>
      <p:pic>
        <p:nvPicPr>
          <p:cNvPr id="11" name="Picture 10">
            <a:extLst>
              <a:ext uri="{FF2B5EF4-FFF2-40B4-BE49-F238E27FC236}">
                <a16:creationId xmlns:a16="http://schemas.microsoft.com/office/drawing/2014/main" id="{BE69F8B8-2950-47D7-91E4-7D424D48F2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666742" y="3936592"/>
            <a:ext cx="4572000" cy="2743200"/>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a:extLst>
              <a:ext uri="{FF2B5EF4-FFF2-40B4-BE49-F238E27FC236}">
                <a16:creationId xmlns:a16="http://schemas.microsoft.com/office/drawing/2014/main" id="{4464DCA3-14D5-48F1-8D19-87DDCC0D43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178827"/>
            <a:ext cx="8321040" cy="5407272"/>
          </a:xfrm>
          <a:prstGeom prst="rect">
            <a:avLst/>
          </a:prstGeom>
        </p:spPr>
      </p:pic>
    </p:spTree>
    <p:extLst>
      <p:ext uri="{BB962C8B-B14F-4D97-AF65-F5344CB8AC3E}">
        <p14:creationId xmlns:p14="http://schemas.microsoft.com/office/powerpoint/2010/main" val="254349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466E8-4B9A-4001-B906-426CE998695C}"/>
              </a:ext>
            </a:extLst>
          </p:cNvPr>
          <p:cNvSpPr txBox="1"/>
          <p:nvPr/>
        </p:nvSpPr>
        <p:spPr>
          <a:xfrm>
            <a:off x="1047751" y="1009649"/>
            <a:ext cx="8982074" cy="6801862"/>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States that contain a Superfund site?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a:extLst>
              <a:ext uri="{FF2B5EF4-FFF2-40B4-BE49-F238E27FC236}">
                <a16:creationId xmlns:a16="http://schemas.microsoft.com/office/drawing/2014/main" id="{2838502F-E082-42FF-A159-45E89B1B4A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306824"/>
            <a:ext cx="8321040" cy="5043176"/>
          </a:xfrm>
          <a:prstGeom prst="rect">
            <a:avLst/>
          </a:prstGeom>
        </p:spPr>
      </p:pic>
    </p:spTree>
    <p:extLst>
      <p:ext uri="{BB962C8B-B14F-4D97-AF65-F5344CB8AC3E}">
        <p14:creationId xmlns:p14="http://schemas.microsoft.com/office/powerpoint/2010/main" val="25386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a16="http://schemas.microsoft.com/office/drawing/2014/main"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a16="http://schemas.microsoft.com/office/drawing/2014/main"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a16="http://schemas.microsoft.com/office/drawing/2014/main"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a16="http://schemas.microsoft.com/office/drawing/2014/main"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51 total csv files (1 for each state)</a:t>
            </a: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973</TotalTime>
  <Words>1066</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Superfund count per State</vt:lpstr>
      <vt:lpstr>Data wrangling</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Frank Garcia</cp:lastModifiedBy>
  <cp:revision>57</cp:revision>
  <dcterms:created xsi:type="dcterms:W3CDTF">2019-01-24T00:40:17Z</dcterms:created>
  <dcterms:modified xsi:type="dcterms:W3CDTF">2019-01-25T22:41:38Z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2019-01-24 19:03:17Z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